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5" r:id="rId3"/>
    <p:sldId id="284" r:id="rId4"/>
    <p:sldId id="257" r:id="rId5"/>
    <p:sldId id="361" r:id="rId6"/>
    <p:sldId id="263" r:id="rId7"/>
    <p:sldId id="264" r:id="rId8"/>
    <p:sldId id="294" r:id="rId9"/>
    <p:sldId id="359" r:id="rId10"/>
    <p:sldId id="366" r:id="rId11"/>
    <p:sldId id="367" r:id="rId12"/>
  </p:sldIdLst>
  <p:sldSz cx="9144000" cy="6858000" type="screen4x3"/>
  <p:notesSz cx="6669088" cy="9928225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F9DD1-BB96-432B-B7DB-FE9A227F146E}" v="977" dt="2023-03-15T18:20:34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032" autoAdjust="0"/>
  </p:normalViewPr>
  <p:slideViewPr>
    <p:cSldViewPr>
      <p:cViewPr varScale="1">
        <p:scale>
          <a:sx n="65" d="100"/>
          <a:sy n="65" d="100"/>
        </p:scale>
        <p:origin x="29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Lam" userId="8d0aaa5c-beb7-4a96-b320-447ea945a95f" providerId="ADAL" clId="{919F9DD1-BB96-432B-B7DB-FE9A227F146E}"/>
    <pc:docChg chg="undo custSel addSld delSld modSld sldOrd delMainMaster">
      <pc:chgData name="Alex Lam" userId="8d0aaa5c-beb7-4a96-b320-447ea945a95f" providerId="ADAL" clId="{919F9DD1-BB96-432B-B7DB-FE9A227F146E}" dt="2023-03-15T18:20:50.226" v="1952" actId="1036"/>
      <pc:docMkLst>
        <pc:docMk/>
      </pc:docMkLst>
      <pc:sldChg chg="modSp mod">
        <pc:chgData name="Alex Lam" userId="8d0aaa5c-beb7-4a96-b320-447ea945a95f" providerId="ADAL" clId="{919F9DD1-BB96-432B-B7DB-FE9A227F146E}" dt="2023-03-14T15:17:08.763" v="83" actId="20577"/>
        <pc:sldMkLst>
          <pc:docMk/>
          <pc:sldMk cId="0" sldId="256"/>
        </pc:sldMkLst>
        <pc:spChg chg="mod">
          <ac:chgData name="Alex Lam" userId="8d0aaa5c-beb7-4a96-b320-447ea945a95f" providerId="ADAL" clId="{919F9DD1-BB96-432B-B7DB-FE9A227F146E}" dt="2023-03-14T15:17:08.763" v="83" actId="20577"/>
          <ac:spMkLst>
            <pc:docMk/>
            <pc:sldMk cId="0" sldId="256"/>
            <ac:spMk id="15361" creationId="{00000000-0000-0000-0000-000000000000}"/>
          </ac:spMkLst>
        </pc:spChg>
      </pc:sldChg>
      <pc:sldChg chg="modAnim">
        <pc:chgData name="Alex Lam" userId="8d0aaa5c-beb7-4a96-b320-447ea945a95f" providerId="ADAL" clId="{919F9DD1-BB96-432B-B7DB-FE9A227F146E}" dt="2023-03-14T15:32:42.061" v="1004"/>
        <pc:sldMkLst>
          <pc:docMk/>
          <pc:sldMk cId="0" sldId="257"/>
        </pc:sldMkLst>
      </pc:sldChg>
      <pc:sldChg chg="del">
        <pc:chgData name="Alex Lam" userId="8d0aaa5c-beb7-4a96-b320-447ea945a95f" providerId="ADAL" clId="{919F9DD1-BB96-432B-B7DB-FE9A227F146E}" dt="2023-03-14T15:30:09.669" v="979" actId="47"/>
        <pc:sldMkLst>
          <pc:docMk/>
          <pc:sldMk cId="992333795" sldId="258"/>
        </pc:sldMkLst>
      </pc:sldChg>
      <pc:sldChg chg="del">
        <pc:chgData name="Alex Lam" userId="8d0aaa5c-beb7-4a96-b320-447ea945a95f" providerId="ADAL" clId="{919F9DD1-BB96-432B-B7DB-FE9A227F146E}" dt="2023-03-14T15:16:29.780" v="45" actId="47"/>
        <pc:sldMkLst>
          <pc:docMk/>
          <pc:sldMk cId="0" sldId="259"/>
        </pc:sldMkLst>
      </pc:sldChg>
      <pc:sldChg chg="del">
        <pc:chgData name="Alex Lam" userId="8d0aaa5c-beb7-4a96-b320-447ea945a95f" providerId="ADAL" clId="{919F9DD1-BB96-432B-B7DB-FE9A227F146E}" dt="2023-03-14T15:16:37.356" v="51" actId="47"/>
        <pc:sldMkLst>
          <pc:docMk/>
          <pc:sldMk cId="0" sldId="260"/>
        </pc:sldMkLst>
      </pc:sldChg>
      <pc:sldChg chg="del">
        <pc:chgData name="Alex Lam" userId="8d0aaa5c-beb7-4a96-b320-447ea945a95f" providerId="ADAL" clId="{919F9DD1-BB96-432B-B7DB-FE9A227F146E}" dt="2023-03-14T15:16:37.930" v="52" actId="47"/>
        <pc:sldMkLst>
          <pc:docMk/>
          <pc:sldMk cId="0" sldId="261"/>
        </pc:sldMkLst>
      </pc:sldChg>
      <pc:sldChg chg="del">
        <pc:chgData name="Alex Lam" userId="8d0aaa5c-beb7-4a96-b320-447ea945a95f" providerId="ADAL" clId="{919F9DD1-BB96-432B-B7DB-FE9A227F146E}" dt="2023-03-14T15:16:38.441" v="53" actId="47"/>
        <pc:sldMkLst>
          <pc:docMk/>
          <pc:sldMk cId="0" sldId="262"/>
        </pc:sldMkLst>
      </pc:sldChg>
      <pc:sldChg chg="add del ord">
        <pc:chgData name="Alex Lam" userId="8d0aaa5c-beb7-4a96-b320-447ea945a95f" providerId="ADAL" clId="{919F9DD1-BB96-432B-B7DB-FE9A227F146E}" dt="2023-03-14T15:32:05.453" v="1000"/>
        <pc:sldMkLst>
          <pc:docMk/>
          <pc:sldMk cId="0" sldId="263"/>
        </pc:sldMkLst>
      </pc:sldChg>
      <pc:sldChg chg="del modAnim">
        <pc:chgData name="Alex Lam" userId="8d0aaa5c-beb7-4a96-b320-447ea945a95f" providerId="ADAL" clId="{919F9DD1-BB96-432B-B7DB-FE9A227F146E}" dt="2023-03-14T15:25:45.483" v="725"/>
        <pc:sldMkLst>
          <pc:docMk/>
          <pc:sldMk cId="0" sldId="264"/>
        </pc:sldMkLst>
      </pc:sldChg>
      <pc:sldChg chg="del">
        <pc:chgData name="Alex Lam" userId="8d0aaa5c-beb7-4a96-b320-447ea945a95f" providerId="ADAL" clId="{919F9DD1-BB96-432B-B7DB-FE9A227F146E}" dt="2023-03-14T15:14:15.325" v="11" actId="47"/>
        <pc:sldMkLst>
          <pc:docMk/>
          <pc:sldMk cId="0" sldId="265"/>
        </pc:sldMkLst>
      </pc:sldChg>
      <pc:sldChg chg="add del">
        <pc:chgData name="Alex Lam" userId="8d0aaa5c-beb7-4a96-b320-447ea945a95f" providerId="ADAL" clId="{919F9DD1-BB96-432B-B7DB-FE9A227F146E}" dt="2023-03-14T15:21:35.779" v="421" actId="47"/>
        <pc:sldMkLst>
          <pc:docMk/>
          <pc:sldMk cId="0" sldId="267"/>
        </pc:sldMkLst>
      </pc:sldChg>
      <pc:sldChg chg="del">
        <pc:chgData name="Alex Lam" userId="8d0aaa5c-beb7-4a96-b320-447ea945a95f" providerId="ADAL" clId="{919F9DD1-BB96-432B-B7DB-FE9A227F146E}" dt="2023-03-14T15:30:03.355" v="969" actId="47"/>
        <pc:sldMkLst>
          <pc:docMk/>
          <pc:sldMk cId="0" sldId="268"/>
        </pc:sldMkLst>
      </pc:sldChg>
      <pc:sldChg chg="del">
        <pc:chgData name="Alex Lam" userId="8d0aaa5c-beb7-4a96-b320-447ea945a95f" providerId="ADAL" clId="{919F9DD1-BB96-432B-B7DB-FE9A227F146E}" dt="2023-03-14T15:30:02.779" v="968" actId="47"/>
        <pc:sldMkLst>
          <pc:docMk/>
          <pc:sldMk cId="0" sldId="269"/>
        </pc:sldMkLst>
      </pc:sldChg>
      <pc:sldChg chg="del">
        <pc:chgData name="Alex Lam" userId="8d0aaa5c-beb7-4a96-b320-447ea945a95f" providerId="ADAL" clId="{919F9DD1-BB96-432B-B7DB-FE9A227F146E}" dt="2023-03-14T15:16:36.493" v="50" actId="47"/>
        <pc:sldMkLst>
          <pc:docMk/>
          <pc:sldMk cId="0" sldId="280"/>
        </pc:sldMkLst>
      </pc:sldChg>
      <pc:sldChg chg="del">
        <pc:chgData name="Alex Lam" userId="8d0aaa5c-beb7-4a96-b320-447ea945a95f" providerId="ADAL" clId="{919F9DD1-BB96-432B-B7DB-FE9A227F146E}" dt="2023-03-14T15:16:39.477" v="55" actId="47"/>
        <pc:sldMkLst>
          <pc:docMk/>
          <pc:sldMk cId="0" sldId="281"/>
        </pc:sldMkLst>
      </pc:sldChg>
      <pc:sldChg chg="del">
        <pc:chgData name="Alex Lam" userId="8d0aaa5c-beb7-4a96-b320-447ea945a95f" providerId="ADAL" clId="{919F9DD1-BB96-432B-B7DB-FE9A227F146E}" dt="2023-03-14T15:13:53.113" v="0" actId="47"/>
        <pc:sldMkLst>
          <pc:docMk/>
          <pc:sldMk cId="0" sldId="282"/>
        </pc:sldMkLst>
      </pc:sldChg>
      <pc:sldChg chg="del">
        <pc:chgData name="Alex Lam" userId="8d0aaa5c-beb7-4a96-b320-447ea945a95f" providerId="ADAL" clId="{919F9DD1-BB96-432B-B7DB-FE9A227F146E}" dt="2023-03-14T15:13:53.779" v="1" actId="47"/>
        <pc:sldMkLst>
          <pc:docMk/>
          <pc:sldMk cId="0" sldId="283"/>
        </pc:sldMkLst>
      </pc:sldChg>
      <pc:sldChg chg="add del">
        <pc:chgData name="Alex Lam" userId="8d0aaa5c-beb7-4a96-b320-447ea945a95f" providerId="ADAL" clId="{919F9DD1-BB96-432B-B7DB-FE9A227F146E}" dt="2023-03-14T15:33:54.117" v="1006" actId="47"/>
        <pc:sldMkLst>
          <pc:docMk/>
          <pc:sldMk cId="0" sldId="284"/>
        </pc:sldMkLst>
      </pc:sldChg>
      <pc:sldChg chg="del">
        <pc:chgData name="Alex Lam" userId="8d0aaa5c-beb7-4a96-b320-447ea945a95f" providerId="ADAL" clId="{919F9DD1-BB96-432B-B7DB-FE9A227F146E}" dt="2023-03-14T15:13:55.925" v="3" actId="47"/>
        <pc:sldMkLst>
          <pc:docMk/>
          <pc:sldMk cId="0" sldId="285"/>
        </pc:sldMkLst>
      </pc:sldChg>
      <pc:sldChg chg="del">
        <pc:chgData name="Alex Lam" userId="8d0aaa5c-beb7-4a96-b320-447ea945a95f" providerId="ADAL" clId="{919F9DD1-BB96-432B-B7DB-FE9A227F146E}" dt="2023-03-14T15:14:02.244" v="4" actId="47"/>
        <pc:sldMkLst>
          <pc:docMk/>
          <pc:sldMk cId="0" sldId="286"/>
        </pc:sldMkLst>
      </pc:sldChg>
      <pc:sldChg chg="del">
        <pc:chgData name="Alex Lam" userId="8d0aaa5c-beb7-4a96-b320-447ea945a95f" providerId="ADAL" clId="{919F9DD1-BB96-432B-B7DB-FE9A227F146E}" dt="2023-03-14T15:14:22.910" v="15" actId="47"/>
        <pc:sldMkLst>
          <pc:docMk/>
          <pc:sldMk cId="0" sldId="287"/>
        </pc:sldMkLst>
      </pc:sldChg>
      <pc:sldChg chg="del">
        <pc:chgData name="Alex Lam" userId="8d0aaa5c-beb7-4a96-b320-447ea945a95f" providerId="ADAL" clId="{919F9DD1-BB96-432B-B7DB-FE9A227F146E}" dt="2023-03-14T15:15:07.356" v="21" actId="47"/>
        <pc:sldMkLst>
          <pc:docMk/>
          <pc:sldMk cId="0" sldId="288"/>
        </pc:sldMkLst>
      </pc:sldChg>
      <pc:sldChg chg="del">
        <pc:chgData name="Alex Lam" userId="8d0aaa5c-beb7-4a96-b320-447ea945a95f" providerId="ADAL" clId="{919F9DD1-BB96-432B-B7DB-FE9A227F146E}" dt="2023-03-14T15:16:39.009" v="54" actId="47"/>
        <pc:sldMkLst>
          <pc:docMk/>
          <pc:sldMk cId="0" sldId="289"/>
        </pc:sldMkLst>
      </pc:sldChg>
      <pc:sldChg chg="del">
        <pc:chgData name="Alex Lam" userId="8d0aaa5c-beb7-4a96-b320-447ea945a95f" providerId="ADAL" clId="{919F9DD1-BB96-432B-B7DB-FE9A227F146E}" dt="2023-03-14T15:15:45.732" v="28" actId="47"/>
        <pc:sldMkLst>
          <pc:docMk/>
          <pc:sldMk cId="0" sldId="290"/>
        </pc:sldMkLst>
      </pc:sldChg>
      <pc:sldChg chg="del">
        <pc:chgData name="Alex Lam" userId="8d0aaa5c-beb7-4a96-b320-447ea945a95f" providerId="ADAL" clId="{919F9DD1-BB96-432B-B7DB-FE9A227F146E}" dt="2023-03-14T15:16:35.118" v="49" actId="47"/>
        <pc:sldMkLst>
          <pc:docMk/>
          <pc:sldMk cId="0" sldId="291"/>
        </pc:sldMkLst>
      </pc:sldChg>
      <pc:sldChg chg="del">
        <pc:chgData name="Alex Lam" userId="8d0aaa5c-beb7-4a96-b320-447ea945a95f" providerId="ADAL" clId="{919F9DD1-BB96-432B-B7DB-FE9A227F146E}" dt="2023-03-14T15:15:09.724" v="22" actId="47"/>
        <pc:sldMkLst>
          <pc:docMk/>
          <pc:sldMk cId="0" sldId="293"/>
        </pc:sldMkLst>
      </pc:sldChg>
      <pc:sldChg chg="del modAnim">
        <pc:chgData name="Alex Lam" userId="8d0aaa5c-beb7-4a96-b320-447ea945a95f" providerId="ADAL" clId="{919F9DD1-BB96-432B-B7DB-FE9A227F146E}" dt="2023-03-14T15:26:33.128" v="728"/>
        <pc:sldMkLst>
          <pc:docMk/>
          <pc:sldMk cId="0" sldId="294"/>
        </pc:sldMkLst>
      </pc:sldChg>
      <pc:sldChg chg="del">
        <pc:chgData name="Alex Lam" userId="8d0aaa5c-beb7-4a96-b320-447ea945a95f" providerId="ADAL" clId="{919F9DD1-BB96-432B-B7DB-FE9A227F146E}" dt="2023-03-14T15:16:24.931" v="44" actId="47"/>
        <pc:sldMkLst>
          <pc:docMk/>
          <pc:sldMk cId="0" sldId="295"/>
        </pc:sldMkLst>
      </pc:sldChg>
      <pc:sldChg chg="del">
        <pc:chgData name="Alex Lam" userId="8d0aaa5c-beb7-4a96-b320-447ea945a95f" providerId="ADAL" clId="{919F9DD1-BB96-432B-B7DB-FE9A227F146E}" dt="2023-03-14T15:30:03.919" v="970" actId="47"/>
        <pc:sldMkLst>
          <pc:docMk/>
          <pc:sldMk cId="0" sldId="296"/>
        </pc:sldMkLst>
      </pc:sldChg>
      <pc:sldChg chg="del">
        <pc:chgData name="Alex Lam" userId="8d0aaa5c-beb7-4a96-b320-447ea945a95f" providerId="ADAL" clId="{919F9DD1-BB96-432B-B7DB-FE9A227F146E}" dt="2023-03-14T15:30:04.535" v="971" actId="47"/>
        <pc:sldMkLst>
          <pc:docMk/>
          <pc:sldMk cId="0" sldId="297"/>
        </pc:sldMkLst>
      </pc:sldChg>
      <pc:sldChg chg="del">
        <pc:chgData name="Alex Lam" userId="8d0aaa5c-beb7-4a96-b320-447ea945a95f" providerId="ADAL" clId="{919F9DD1-BB96-432B-B7DB-FE9A227F146E}" dt="2023-03-14T15:15:44.812" v="27" actId="47"/>
        <pc:sldMkLst>
          <pc:docMk/>
          <pc:sldMk cId="0" sldId="298"/>
        </pc:sldMkLst>
      </pc:sldChg>
      <pc:sldChg chg="del">
        <pc:chgData name="Alex Lam" userId="8d0aaa5c-beb7-4a96-b320-447ea945a95f" providerId="ADAL" clId="{919F9DD1-BB96-432B-B7DB-FE9A227F146E}" dt="2023-03-14T15:15:42.554" v="26" actId="47"/>
        <pc:sldMkLst>
          <pc:docMk/>
          <pc:sldMk cId="0" sldId="299"/>
        </pc:sldMkLst>
      </pc:sldChg>
      <pc:sldChg chg="del">
        <pc:chgData name="Alex Lam" userId="8d0aaa5c-beb7-4a96-b320-447ea945a95f" providerId="ADAL" clId="{919F9DD1-BB96-432B-B7DB-FE9A227F146E}" dt="2023-03-14T15:15:58.789" v="32" actId="47"/>
        <pc:sldMkLst>
          <pc:docMk/>
          <pc:sldMk cId="0" sldId="303"/>
        </pc:sldMkLst>
      </pc:sldChg>
      <pc:sldChg chg="del">
        <pc:chgData name="Alex Lam" userId="8d0aaa5c-beb7-4a96-b320-447ea945a95f" providerId="ADAL" clId="{919F9DD1-BB96-432B-B7DB-FE9A227F146E}" dt="2023-03-14T15:16:45.178" v="58" actId="47"/>
        <pc:sldMkLst>
          <pc:docMk/>
          <pc:sldMk cId="3376902076" sldId="306"/>
        </pc:sldMkLst>
      </pc:sldChg>
      <pc:sldChg chg="del">
        <pc:chgData name="Alex Lam" userId="8d0aaa5c-beb7-4a96-b320-447ea945a95f" providerId="ADAL" clId="{919F9DD1-BB96-432B-B7DB-FE9A227F146E}" dt="2023-03-14T15:14:25.790" v="17" actId="47"/>
        <pc:sldMkLst>
          <pc:docMk/>
          <pc:sldMk cId="622351253" sldId="308"/>
        </pc:sldMkLst>
      </pc:sldChg>
      <pc:sldChg chg="del">
        <pc:chgData name="Alex Lam" userId="8d0aaa5c-beb7-4a96-b320-447ea945a95f" providerId="ADAL" clId="{919F9DD1-BB96-432B-B7DB-FE9A227F146E}" dt="2023-03-14T15:14:26.903" v="18" actId="47"/>
        <pc:sldMkLst>
          <pc:docMk/>
          <pc:sldMk cId="3361757453" sldId="309"/>
        </pc:sldMkLst>
      </pc:sldChg>
      <pc:sldChg chg="del">
        <pc:chgData name="Alex Lam" userId="8d0aaa5c-beb7-4a96-b320-447ea945a95f" providerId="ADAL" clId="{919F9DD1-BB96-432B-B7DB-FE9A227F146E}" dt="2023-03-14T15:29:59.876" v="965" actId="47"/>
        <pc:sldMkLst>
          <pc:docMk/>
          <pc:sldMk cId="1414240921" sldId="310"/>
        </pc:sldMkLst>
      </pc:sldChg>
      <pc:sldChg chg="del">
        <pc:chgData name="Alex Lam" userId="8d0aaa5c-beb7-4a96-b320-447ea945a95f" providerId="ADAL" clId="{919F9DD1-BB96-432B-B7DB-FE9A227F146E}" dt="2023-03-14T15:14:22.083" v="14" actId="47"/>
        <pc:sldMkLst>
          <pc:docMk/>
          <pc:sldMk cId="2680999935" sldId="311"/>
        </pc:sldMkLst>
      </pc:sldChg>
      <pc:sldChg chg="del">
        <pc:chgData name="Alex Lam" userId="8d0aaa5c-beb7-4a96-b320-447ea945a95f" providerId="ADAL" clId="{919F9DD1-BB96-432B-B7DB-FE9A227F146E}" dt="2023-03-14T15:30:00.650" v="966" actId="47"/>
        <pc:sldMkLst>
          <pc:docMk/>
          <pc:sldMk cId="1697332278" sldId="312"/>
        </pc:sldMkLst>
      </pc:sldChg>
      <pc:sldChg chg="del">
        <pc:chgData name="Alex Lam" userId="8d0aaa5c-beb7-4a96-b320-447ea945a95f" providerId="ADAL" clId="{919F9DD1-BB96-432B-B7DB-FE9A227F146E}" dt="2023-03-14T15:30:01.531" v="967" actId="47"/>
        <pc:sldMkLst>
          <pc:docMk/>
          <pc:sldMk cId="120891199" sldId="313"/>
        </pc:sldMkLst>
      </pc:sldChg>
      <pc:sldChg chg="del">
        <pc:chgData name="Alex Lam" userId="8d0aaa5c-beb7-4a96-b320-447ea945a95f" providerId="ADAL" clId="{919F9DD1-BB96-432B-B7DB-FE9A227F146E}" dt="2023-03-14T15:15:30.087" v="24" actId="47"/>
        <pc:sldMkLst>
          <pc:docMk/>
          <pc:sldMk cId="4257419163" sldId="314"/>
        </pc:sldMkLst>
      </pc:sldChg>
      <pc:sldChg chg="del">
        <pc:chgData name="Alex Lam" userId="8d0aaa5c-beb7-4a96-b320-447ea945a95f" providerId="ADAL" clId="{919F9DD1-BB96-432B-B7DB-FE9A227F146E}" dt="2023-03-14T15:15:32.163" v="25" actId="47"/>
        <pc:sldMkLst>
          <pc:docMk/>
          <pc:sldMk cId="3527651180" sldId="315"/>
        </pc:sldMkLst>
      </pc:sldChg>
      <pc:sldChg chg="del">
        <pc:chgData name="Alex Lam" userId="8d0aaa5c-beb7-4a96-b320-447ea945a95f" providerId="ADAL" clId="{919F9DD1-BB96-432B-B7DB-FE9A227F146E}" dt="2023-03-14T15:15:13.964" v="23" actId="47"/>
        <pc:sldMkLst>
          <pc:docMk/>
          <pc:sldMk cId="3313957269" sldId="316"/>
        </pc:sldMkLst>
      </pc:sldChg>
      <pc:sldChg chg="del">
        <pc:chgData name="Alex Lam" userId="8d0aaa5c-beb7-4a96-b320-447ea945a95f" providerId="ADAL" clId="{919F9DD1-BB96-432B-B7DB-FE9A227F146E}" dt="2023-03-14T15:14:58.516" v="20" actId="47"/>
        <pc:sldMkLst>
          <pc:docMk/>
          <pc:sldMk cId="181623352" sldId="317"/>
        </pc:sldMkLst>
      </pc:sldChg>
      <pc:sldChg chg="del">
        <pc:chgData name="Alex Lam" userId="8d0aaa5c-beb7-4a96-b320-447ea945a95f" providerId="ADAL" clId="{919F9DD1-BB96-432B-B7DB-FE9A227F146E}" dt="2023-03-14T15:15:51.584" v="30" actId="47"/>
        <pc:sldMkLst>
          <pc:docMk/>
          <pc:sldMk cId="808108228" sldId="318"/>
        </pc:sldMkLst>
      </pc:sldChg>
      <pc:sldChg chg="del">
        <pc:chgData name="Alex Lam" userId="8d0aaa5c-beb7-4a96-b320-447ea945a95f" providerId="ADAL" clId="{919F9DD1-BB96-432B-B7DB-FE9A227F146E}" dt="2023-03-14T15:30:09.031" v="978" actId="47"/>
        <pc:sldMkLst>
          <pc:docMk/>
          <pc:sldMk cId="1446583480" sldId="320"/>
        </pc:sldMkLst>
      </pc:sldChg>
      <pc:sldChg chg="del">
        <pc:chgData name="Alex Lam" userId="8d0aaa5c-beb7-4a96-b320-447ea945a95f" providerId="ADAL" clId="{919F9DD1-BB96-432B-B7DB-FE9A227F146E}" dt="2023-03-14T15:30:07.918" v="976" actId="47"/>
        <pc:sldMkLst>
          <pc:docMk/>
          <pc:sldMk cId="3743156330" sldId="327"/>
        </pc:sldMkLst>
      </pc:sldChg>
      <pc:sldChg chg="del">
        <pc:chgData name="Alex Lam" userId="8d0aaa5c-beb7-4a96-b320-447ea945a95f" providerId="ADAL" clId="{919F9DD1-BB96-432B-B7DB-FE9A227F146E}" dt="2023-03-14T15:16:02.358" v="34" actId="47"/>
        <pc:sldMkLst>
          <pc:docMk/>
          <pc:sldMk cId="591880915" sldId="329"/>
        </pc:sldMkLst>
      </pc:sldChg>
      <pc:sldChg chg="del">
        <pc:chgData name="Alex Lam" userId="8d0aaa5c-beb7-4a96-b320-447ea945a95f" providerId="ADAL" clId="{919F9DD1-BB96-432B-B7DB-FE9A227F146E}" dt="2023-03-14T15:30:11.077" v="981" actId="47"/>
        <pc:sldMkLst>
          <pc:docMk/>
          <pc:sldMk cId="3519065626" sldId="330"/>
        </pc:sldMkLst>
      </pc:sldChg>
      <pc:sldChg chg="del">
        <pc:chgData name="Alex Lam" userId="8d0aaa5c-beb7-4a96-b320-447ea945a95f" providerId="ADAL" clId="{919F9DD1-BB96-432B-B7DB-FE9A227F146E}" dt="2023-03-14T15:14:06.710" v="5" actId="47"/>
        <pc:sldMkLst>
          <pc:docMk/>
          <pc:sldMk cId="2243530191" sldId="332"/>
        </pc:sldMkLst>
      </pc:sldChg>
      <pc:sldChg chg="del">
        <pc:chgData name="Alex Lam" userId="8d0aaa5c-beb7-4a96-b320-447ea945a95f" providerId="ADAL" clId="{919F9DD1-BB96-432B-B7DB-FE9A227F146E}" dt="2023-03-14T15:14:11.020" v="7" actId="47"/>
        <pc:sldMkLst>
          <pc:docMk/>
          <pc:sldMk cId="1644065119" sldId="333"/>
        </pc:sldMkLst>
      </pc:sldChg>
      <pc:sldChg chg="del">
        <pc:chgData name="Alex Lam" userId="8d0aaa5c-beb7-4a96-b320-447ea945a95f" providerId="ADAL" clId="{919F9DD1-BB96-432B-B7DB-FE9A227F146E}" dt="2023-03-14T15:14:14.448" v="10" actId="47"/>
        <pc:sldMkLst>
          <pc:docMk/>
          <pc:sldMk cId="1672524492" sldId="334"/>
        </pc:sldMkLst>
      </pc:sldChg>
      <pc:sldChg chg="del">
        <pc:chgData name="Alex Lam" userId="8d0aaa5c-beb7-4a96-b320-447ea945a95f" providerId="ADAL" clId="{919F9DD1-BB96-432B-B7DB-FE9A227F146E}" dt="2023-03-14T15:30:07.465" v="975" actId="47"/>
        <pc:sldMkLst>
          <pc:docMk/>
          <pc:sldMk cId="13836814" sldId="335"/>
        </pc:sldMkLst>
      </pc:sldChg>
      <pc:sldChg chg="del">
        <pc:chgData name="Alex Lam" userId="8d0aaa5c-beb7-4a96-b320-447ea945a95f" providerId="ADAL" clId="{919F9DD1-BB96-432B-B7DB-FE9A227F146E}" dt="2023-03-14T15:15:49.597" v="29" actId="47"/>
        <pc:sldMkLst>
          <pc:docMk/>
          <pc:sldMk cId="2151628769" sldId="336"/>
        </pc:sldMkLst>
      </pc:sldChg>
      <pc:sldChg chg="del">
        <pc:chgData name="Alex Lam" userId="8d0aaa5c-beb7-4a96-b320-447ea945a95f" providerId="ADAL" clId="{919F9DD1-BB96-432B-B7DB-FE9A227F146E}" dt="2023-03-14T15:15:55.637" v="31" actId="47"/>
        <pc:sldMkLst>
          <pc:docMk/>
          <pc:sldMk cId="3592225548" sldId="337"/>
        </pc:sldMkLst>
      </pc:sldChg>
      <pc:sldChg chg="del">
        <pc:chgData name="Alex Lam" userId="8d0aaa5c-beb7-4a96-b320-447ea945a95f" providerId="ADAL" clId="{919F9DD1-BB96-432B-B7DB-FE9A227F146E}" dt="2023-03-14T15:16:01.037" v="33" actId="47"/>
        <pc:sldMkLst>
          <pc:docMk/>
          <pc:sldMk cId="3844751989" sldId="338"/>
        </pc:sldMkLst>
      </pc:sldChg>
      <pc:sldChg chg="del">
        <pc:chgData name="Alex Lam" userId="8d0aaa5c-beb7-4a96-b320-447ea945a95f" providerId="ADAL" clId="{919F9DD1-BB96-432B-B7DB-FE9A227F146E}" dt="2023-03-14T15:16:05.795" v="35" actId="47"/>
        <pc:sldMkLst>
          <pc:docMk/>
          <pc:sldMk cId="3535475492" sldId="339"/>
        </pc:sldMkLst>
      </pc:sldChg>
      <pc:sldChg chg="del">
        <pc:chgData name="Alex Lam" userId="8d0aaa5c-beb7-4a96-b320-447ea945a95f" providerId="ADAL" clId="{919F9DD1-BB96-432B-B7DB-FE9A227F146E}" dt="2023-03-14T15:16:07.547" v="36" actId="47"/>
        <pc:sldMkLst>
          <pc:docMk/>
          <pc:sldMk cId="81822449" sldId="345"/>
        </pc:sldMkLst>
      </pc:sldChg>
      <pc:sldChg chg="del">
        <pc:chgData name="Alex Lam" userId="8d0aaa5c-beb7-4a96-b320-447ea945a95f" providerId="ADAL" clId="{919F9DD1-BB96-432B-B7DB-FE9A227F146E}" dt="2023-03-14T15:16:14.043" v="41" actId="47"/>
        <pc:sldMkLst>
          <pc:docMk/>
          <pc:sldMk cId="1698138371" sldId="346"/>
        </pc:sldMkLst>
      </pc:sldChg>
      <pc:sldChg chg="del">
        <pc:chgData name="Alex Lam" userId="8d0aaa5c-beb7-4a96-b320-447ea945a95f" providerId="ADAL" clId="{919F9DD1-BB96-432B-B7DB-FE9A227F146E}" dt="2023-03-14T15:16:09.210" v="37" actId="47"/>
        <pc:sldMkLst>
          <pc:docMk/>
          <pc:sldMk cId="104858259" sldId="348"/>
        </pc:sldMkLst>
      </pc:sldChg>
      <pc:sldChg chg="del">
        <pc:chgData name="Alex Lam" userId="8d0aaa5c-beb7-4a96-b320-447ea945a95f" providerId="ADAL" clId="{919F9DD1-BB96-432B-B7DB-FE9A227F146E}" dt="2023-03-14T15:16:10.236" v="38" actId="47"/>
        <pc:sldMkLst>
          <pc:docMk/>
          <pc:sldMk cId="2407809814" sldId="349"/>
        </pc:sldMkLst>
      </pc:sldChg>
      <pc:sldChg chg="del">
        <pc:chgData name="Alex Lam" userId="8d0aaa5c-beb7-4a96-b320-447ea945a95f" providerId="ADAL" clId="{919F9DD1-BB96-432B-B7DB-FE9A227F146E}" dt="2023-03-14T15:16:12.417" v="39" actId="47"/>
        <pc:sldMkLst>
          <pc:docMk/>
          <pc:sldMk cId="3670344834" sldId="350"/>
        </pc:sldMkLst>
      </pc:sldChg>
      <pc:sldChg chg="del">
        <pc:chgData name="Alex Lam" userId="8d0aaa5c-beb7-4a96-b320-447ea945a95f" providerId="ADAL" clId="{919F9DD1-BB96-432B-B7DB-FE9A227F146E}" dt="2023-03-14T15:30:10.315" v="980" actId="47"/>
        <pc:sldMkLst>
          <pc:docMk/>
          <pc:sldMk cId="920414422" sldId="352"/>
        </pc:sldMkLst>
      </pc:sldChg>
      <pc:sldChg chg="del">
        <pc:chgData name="Alex Lam" userId="8d0aaa5c-beb7-4a96-b320-447ea945a95f" providerId="ADAL" clId="{919F9DD1-BB96-432B-B7DB-FE9A227F146E}" dt="2023-03-14T15:16:29.874" v="46" actId="47"/>
        <pc:sldMkLst>
          <pc:docMk/>
          <pc:sldMk cId="3712734685" sldId="354"/>
        </pc:sldMkLst>
      </pc:sldChg>
      <pc:sldChg chg="del">
        <pc:chgData name="Alex Lam" userId="8d0aaa5c-beb7-4a96-b320-447ea945a95f" providerId="ADAL" clId="{919F9DD1-BB96-432B-B7DB-FE9A227F146E}" dt="2023-03-14T15:16:31.789" v="47" actId="47"/>
        <pc:sldMkLst>
          <pc:docMk/>
          <pc:sldMk cId="3657030110" sldId="355"/>
        </pc:sldMkLst>
      </pc:sldChg>
      <pc:sldChg chg="del">
        <pc:chgData name="Alex Lam" userId="8d0aaa5c-beb7-4a96-b320-447ea945a95f" providerId="ADAL" clId="{919F9DD1-BB96-432B-B7DB-FE9A227F146E}" dt="2023-03-14T15:16:33.576" v="48" actId="47"/>
        <pc:sldMkLst>
          <pc:docMk/>
          <pc:sldMk cId="654494878" sldId="356"/>
        </pc:sldMkLst>
      </pc:sldChg>
      <pc:sldChg chg="del">
        <pc:chgData name="Alex Lam" userId="8d0aaa5c-beb7-4a96-b320-447ea945a95f" providerId="ADAL" clId="{919F9DD1-BB96-432B-B7DB-FE9A227F146E}" dt="2023-03-14T15:16:15.077" v="42" actId="47"/>
        <pc:sldMkLst>
          <pc:docMk/>
          <pc:sldMk cId="201049987" sldId="358"/>
        </pc:sldMkLst>
      </pc:sldChg>
      <pc:sldChg chg="add del ord">
        <pc:chgData name="Alex Lam" userId="8d0aaa5c-beb7-4a96-b320-447ea945a95f" providerId="ADAL" clId="{919F9DD1-BB96-432B-B7DB-FE9A227F146E}" dt="2023-03-14T15:29:56.670" v="964"/>
        <pc:sldMkLst>
          <pc:docMk/>
          <pc:sldMk cId="2751531247" sldId="359"/>
        </pc:sldMkLst>
      </pc:sldChg>
      <pc:sldChg chg="del">
        <pc:chgData name="Alex Lam" userId="8d0aaa5c-beb7-4a96-b320-447ea945a95f" providerId="ADAL" clId="{919F9DD1-BB96-432B-B7DB-FE9A227F146E}" dt="2023-03-14T15:14:23.600" v="16" actId="47"/>
        <pc:sldMkLst>
          <pc:docMk/>
          <pc:sldMk cId="557085433" sldId="360"/>
        </pc:sldMkLst>
      </pc:sldChg>
      <pc:sldChg chg="del">
        <pc:chgData name="Alex Lam" userId="8d0aaa5c-beb7-4a96-b320-447ea945a95f" providerId="ADAL" clId="{919F9DD1-BB96-432B-B7DB-FE9A227F146E}" dt="2023-03-14T15:30:05.523" v="972" actId="47"/>
        <pc:sldMkLst>
          <pc:docMk/>
          <pc:sldMk cId="1903832410" sldId="361"/>
        </pc:sldMkLst>
      </pc:sldChg>
      <pc:sldChg chg="del">
        <pc:chgData name="Alex Lam" userId="8d0aaa5c-beb7-4a96-b320-447ea945a95f" providerId="ADAL" clId="{919F9DD1-BB96-432B-B7DB-FE9A227F146E}" dt="2023-03-14T15:30:08.384" v="977" actId="47"/>
        <pc:sldMkLst>
          <pc:docMk/>
          <pc:sldMk cId="3959930033" sldId="362"/>
        </pc:sldMkLst>
      </pc:sldChg>
      <pc:sldChg chg="del">
        <pc:chgData name="Alex Lam" userId="8d0aaa5c-beb7-4a96-b320-447ea945a95f" providerId="ADAL" clId="{919F9DD1-BB96-432B-B7DB-FE9A227F146E}" dt="2023-03-14T15:30:06.440" v="973" actId="47"/>
        <pc:sldMkLst>
          <pc:docMk/>
          <pc:sldMk cId="665558058" sldId="363"/>
        </pc:sldMkLst>
      </pc:sldChg>
      <pc:sldChg chg="del">
        <pc:chgData name="Alex Lam" userId="8d0aaa5c-beb7-4a96-b320-447ea945a95f" providerId="ADAL" clId="{919F9DD1-BB96-432B-B7DB-FE9A227F146E}" dt="2023-03-14T15:30:06.977" v="974" actId="47"/>
        <pc:sldMkLst>
          <pc:docMk/>
          <pc:sldMk cId="2465587723" sldId="364"/>
        </pc:sldMkLst>
      </pc:sldChg>
      <pc:sldChg chg="del">
        <pc:chgData name="Alex Lam" userId="8d0aaa5c-beb7-4a96-b320-447ea945a95f" providerId="ADAL" clId="{919F9DD1-BB96-432B-B7DB-FE9A227F146E}" dt="2023-03-14T15:16:13.413" v="40" actId="47"/>
        <pc:sldMkLst>
          <pc:docMk/>
          <pc:sldMk cId="284087731" sldId="365"/>
        </pc:sldMkLst>
      </pc:sldChg>
      <pc:sldChg chg="modSp new mod modAnim">
        <pc:chgData name="Alex Lam" userId="8d0aaa5c-beb7-4a96-b320-447ea945a95f" providerId="ADAL" clId="{919F9DD1-BB96-432B-B7DB-FE9A227F146E}" dt="2023-03-14T15:30:53.733" v="998" actId="114"/>
        <pc:sldMkLst>
          <pc:docMk/>
          <pc:sldMk cId="2022391138" sldId="365"/>
        </pc:sldMkLst>
        <pc:spChg chg="mod">
          <ac:chgData name="Alex Lam" userId="8d0aaa5c-beb7-4a96-b320-447ea945a95f" providerId="ADAL" clId="{919F9DD1-BB96-432B-B7DB-FE9A227F146E}" dt="2023-03-14T15:19:05.650" v="223" actId="20577"/>
          <ac:spMkLst>
            <pc:docMk/>
            <pc:sldMk cId="2022391138" sldId="365"/>
            <ac:spMk id="2" creationId="{F0568EFD-8A5A-A26D-A686-97BD89FB6914}"/>
          </ac:spMkLst>
        </pc:spChg>
        <pc:spChg chg="mod">
          <ac:chgData name="Alex Lam" userId="8d0aaa5c-beb7-4a96-b320-447ea945a95f" providerId="ADAL" clId="{919F9DD1-BB96-432B-B7DB-FE9A227F146E}" dt="2023-03-14T15:30:53.733" v="998" actId="114"/>
          <ac:spMkLst>
            <pc:docMk/>
            <pc:sldMk cId="2022391138" sldId="365"/>
            <ac:spMk id="3" creationId="{20C935E0-DAAE-76CD-105E-66BF3E1585E9}"/>
          </ac:spMkLst>
        </pc:spChg>
      </pc:sldChg>
      <pc:sldChg chg="addSp delSp modSp new mod ord modAnim">
        <pc:chgData name="Alex Lam" userId="8d0aaa5c-beb7-4a96-b320-447ea945a95f" providerId="ADAL" clId="{919F9DD1-BB96-432B-B7DB-FE9A227F146E}" dt="2023-03-15T18:20:50.226" v="1952" actId="1036"/>
        <pc:sldMkLst>
          <pc:docMk/>
          <pc:sldMk cId="2157002938" sldId="366"/>
        </pc:sldMkLst>
        <pc:spChg chg="mod">
          <ac:chgData name="Alex Lam" userId="8d0aaa5c-beb7-4a96-b320-447ea945a95f" providerId="ADAL" clId="{919F9DD1-BB96-432B-B7DB-FE9A227F146E}" dt="2023-03-14T15:29:37.821" v="961" actId="1076"/>
          <ac:spMkLst>
            <pc:docMk/>
            <pc:sldMk cId="2157002938" sldId="366"/>
            <ac:spMk id="2" creationId="{F3B13AEB-CC49-DFCF-103A-CDDE5AC212EE}"/>
          </ac:spMkLst>
        </pc:spChg>
        <pc:spChg chg="mod">
          <ac:chgData name="Alex Lam" userId="8d0aaa5c-beb7-4a96-b320-447ea945a95f" providerId="ADAL" clId="{919F9DD1-BB96-432B-B7DB-FE9A227F146E}" dt="2023-03-15T18:20:34.410" v="1950" actId="20577"/>
          <ac:spMkLst>
            <pc:docMk/>
            <pc:sldMk cId="2157002938" sldId="366"/>
            <ac:spMk id="3" creationId="{55926F24-170F-0EB8-8757-F40E7A326707}"/>
          </ac:spMkLst>
        </pc:spChg>
        <pc:spChg chg="add mod">
          <ac:chgData name="Alex Lam" userId="8d0aaa5c-beb7-4a96-b320-447ea945a95f" providerId="ADAL" clId="{919F9DD1-BB96-432B-B7DB-FE9A227F146E}" dt="2023-03-15T18:20:50.226" v="1952" actId="1036"/>
          <ac:spMkLst>
            <pc:docMk/>
            <pc:sldMk cId="2157002938" sldId="366"/>
            <ac:spMk id="5" creationId="{75C94CFE-C5BC-E6E3-0203-1CC3A116B740}"/>
          </ac:spMkLst>
        </pc:spChg>
        <pc:spChg chg="add del mod">
          <ac:chgData name="Alex Lam" userId="8d0aaa5c-beb7-4a96-b320-447ea945a95f" providerId="ADAL" clId="{919F9DD1-BB96-432B-B7DB-FE9A227F146E}" dt="2023-03-15T18:17:42.826" v="1910" actId="478"/>
          <ac:spMkLst>
            <pc:docMk/>
            <pc:sldMk cId="2157002938" sldId="366"/>
            <ac:spMk id="6" creationId="{4ED60789-7D8F-959C-58DB-2D9D7571D709}"/>
          </ac:spMkLst>
        </pc:spChg>
        <pc:picChg chg="add mod">
          <ac:chgData name="Alex Lam" userId="8d0aaa5c-beb7-4a96-b320-447ea945a95f" providerId="ADAL" clId="{919F9DD1-BB96-432B-B7DB-FE9A227F146E}" dt="2023-03-15T18:14:17.163" v="1825" actId="1035"/>
          <ac:picMkLst>
            <pc:docMk/>
            <pc:sldMk cId="2157002938" sldId="366"/>
            <ac:picMk id="4" creationId="{18AEC436-D974-AF53-C8A0-98194A8C89A7}"/>
          </ac:picMkLst>
        </pc:picChg>
      </pc:sldChg>
      <pc:sldChg chg="addSp modSp new mod modAnim">
        <pc:chgData name="Alex Lam" userId="8d0aaa5c-beb7-4a96-b320-447ea945a95f" providerId="ADAL" clId="{919F9DD1-BB96-432B-B7DB-FE9A227F146E}" dt="2023-03-15T18:15:55.371" v="1858"/>
        <pc:sldMkLst>
          <pc:docMk/>
          <pc:sldMk cId="164003095" sldId="367"/>
        </pc:sldMkLst>
        <pc:spChg chg="mod">
          <ac:chgData name="Alex Lam" userId="8d0aaa5c-beb7-4a96-b320-447ea945a95f" providerId="ADAL" clId="{919F9DD1-BB96-432B-B7DB-FE9A227F146E}" dt="2023-03-15T18:05:53.127" v="1509" actId="20577"/>
          <ac:spMkLst>
            <pc:docMk/>
            <pc:sldMk cId="164003095" sldId="367"/>
            <ac:spMk id="2" creationId="{04D0A7DA-74AF-7CBB-BCBA-4554B14D6210}"/>
          </ac:spMkLst>
        </pc:spChg>
        <pc:spChg chg="mod">
          <ac:chgData name="Alex Lam" userId="8d0aaa5c-beb7-4a96-b320-447ea945a95f" providerId="ADAL" clId="{919F9DD1-BB96-432B-B7DB-FE9A227F146E}" dt="2023-03-15T18:12:59.692" v="1813" actId="1076"/>
          <ac:spMkLst>
            <pc:docMk/>
            <pc:sldMk cId="164003095" sldId="367"/>
            <ac:spMk id="3" creationId="{EDF372F3-66A8-955B-D29E-4B1812AC5ACA}"/>
          </ac:spMkLst>
        </pc:spChg>
        <pc:picChg chg="add mod">
          <ac:chgData name="Alex Lam" userId="8d0aaa5c-beb7-4a96-b320-447ea945a95f" providerId="ADAL" clId="{919F9DD1-BB96-432B-B7DB-FE9A227F146E}" dt="2023-03-15T18:14:05.747" v="1824" actId="1036"/>
          <ac:picMkLst>
            <pc:docMk/>
            <pc:sldMk cId="164003095" sldId="367"/>
            <ac:picMk id="4" creationId="{B0686F3B-FE57-5B4D-5E86-92D558CEF1C5}"/>
          </ac:picMkLst>
        </pc:picChg>
      </pc:sldChg>
      <pc:sldChg chg="del">
        <pc:chgData name="Alex Lam" userId="8d0aaa5c-beb7-4a96-b320-447ea945a95f" providerId="ADAL" clId="{919F9DD1-BB96-432B-B7DB-FE9A227F146E}" dt="2023-03-14T15:16:22.037" v="43" actId="47"/>
        <pc:sldMkLst>
          <pc:docMk/>
          <pc:sldMk cId="1873885591" sldId="367"/>
        </pc:sldMkLst>
      </pc:sldChg>
      <pc:sldChg chg="del">
        <pc:chgData name="Alex Lam" userId="8d0aaa5c-beb7-4a96-b320-447ea945a95f" providerId="ADAL" clId="{919F9DD1-BB96-432B-B7DB-FE9A227F146E}" dt="2023-03-14T15:16:39.940" v="56" actId="47"/>
        <pc:sldMkLst>
          <pc:docMk/>
          <pc:sldMk cId="1464054592" sldId="368"/>
        </pc:sldMkLst>
      </pc:sldChg>
      <pc:sldChg chg="del">
        <pc:chgData name="Alex Lam" userId="8d0aaa5c-beb7-4a96-b320-447ea945a95f" providerId="ADAL" clId="{919F9DD1-BB96-432B-B7DB-FE9A227F146E}" dt="2023-03-14T15:16:46.089" v="59" actId="47"/>
        <pc:sldMkLst>
          <pc:docMk/>
          <pc:sldMk cId="4137903003" sldId="369"/>
        </pc:sldMkLst>
      </pc:sldChg>
      <pc:sldChg chg="del">
        <pc:chgData name="Alex Lam" userId="8d0aaa5c-beb7-4a96-b320-447ea945a95f" providerId="ADAL" clId="{919F9DD1-BB96-432B-B7DB-FE9A227F146E}" dt="2023-03-14T15:16:46.416" v="60" actId="47"/>
        <pc:sldMkLst>
          <pc:docMk/>
          <pc:sldMk cId="586172864" sldId="370"/>
        </pc:sldMkLst>
      </pc:sldChg>
      <pc:sldChg chg="del">
        <pc:chgData name="Alex Lam" userId="8d0aaa5c-beb7-4a96-b320-447ea945a95f" providerId="ADAL" clId="{919F9DD1-BB96-432B-B7DB-FE9A227F146E}" dt="2023-03-14T15:16:40.904" v="57" actId="47"/>
        <pc:sldMkLst>
          <pc:docMk/>
          <pc:sldMk cId="2204959822" sldId="371"/>
        </pc:sldMkLst>
      </pc:sldChg>
      <pc:sldMasterChg chg="del delSldLayout">
        <pc:chgData name="Alex Lam" userId="8d0aaa5c-beb7-4a96-b320-447ea945a95f" providerId="ADAL" clId="{919F9DD1-BB96-432B-B7DB-FE9A227F146E}" dt="2023-03-14T15:30:09.669" v="979" actId="47"/>
        <pc:sldMasterMkLst>
          <pc:docMk/>
          <pc:sldMasterMk cId="1693668425" sldId="2147483660"/>
        </pc:sldMasterMkLst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2718659063" sldId="2147483661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2747809553" sldId="2147483662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3079940010" sldId="2147483663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405629450" sldId="2147483664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207269684" sldId="2147483665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3671002979" sldId="2147483666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4190870026" sldId="2147483667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250170887" sldId="2147483668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3723784875" sldId="2147483669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1479084240" sldId="2147483670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3104889335" sldId="2147483671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1246968187" sldId="2147483672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390989100" sldId="2147483673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2694737809" sldId="2147483674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1841835804" sldId="2147483675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3637938955" sldId="2147483676"/>
          </pc:sldLayoutMkLst>
        </pc:sldLayoutChg>
        <pc:sldLayoutChg chg="del">
          <pc:chgData name="Alex Lam" userId="8d0aaa5c-beb7-4a96-b320-447ea945a95f" providerId="ADAL" clId="{919F9DD1-BB96-432B-B7DB-FE9A227F146E}" dt="2023-03-14T15:30:09.669" v="979" actId="47"/>
          <pc:sldLayoutMkLst>
            <pc:docMk/>
            <pc:sldMasterMk cId="1693668425" sldId="2147483660"/>
            <pc:sldLayoutMk cId="2509884649" sldId="21474836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66EFCC-720E-4358-8EE2-0F4069E77B7D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FCA3A8-5F0B-4E7A-A4E9-21ADB2458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15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09540-447C-4687-97A7-AB1F09607565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11F5D8-8685-4D65-8979-BD2CA51A9F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0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Good morning .</a:t>
            </a:r>
          </a:p>
          <a:p>
            <a:r>
              <a:rPr lang="en-GB" dirty="0"/>
              <a:t>Welcome to our special event here at the University</a:t>
            </a:r>
            <a:r>
              <a:rPr lang="en-GB" baseline="0" dirty="0"/>
              <a:t> of Kent “How to make a happy school”</a:t>
            </a:r>
          </a:p>
          <a:p>
            <a:r>
              <a:rPr lang="en-GB" baseline="0" dirty="0"/>
              <a:t>My name is Dr Lindsey Cameron and I work here at the University.</a:t>
            </a:r>
          </a:p>
          <a:p>
            <a:r>
              <a:rPr lang="en-GB" baseline="0" dirty="0"/>
              <a:t>Now can anyone guess what I do for a job?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30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example, psychologists think about and conduct experiments to look at…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1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75E1D-5FB4-4C64-A924-70391D7C31B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want to try something else now that is to do with connecting with people and making you feel happy.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53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are smiling</a:t>
            </a:r>
          </a:p>
          <a:p>
            <a:r>
              <a:rPr lang="en-GB" dirty="0"/>
              <a:t>But also you get a lovely warm feeling inside when you are happy.</a:t>
            </a:r>
          </a:p>
          <a:p>
            <a:endParaRPr lang="en-GB" dirty="0"/>
          </a:p>
          <a:p>
            <a:r>
              <a:rPr lang="en-GB" dirty="0"/>
              <a:t>What other ways can you tell if someone is happy?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34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1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000" dirty="0"/>
              <a:t>People who are happy are less likely to catch colds, and when they do catch colds they don’t last as long.</a:t>
            </a:r>
          </a:p>
          <a:p>
            <a:r>
              <a:rPr lang="en-GB" sz="1000" dirty="0"/>
              <a:t>-happiness provides an invisible force shield, and can protect you a little bit from germs and illness.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88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11F5D8-8685-4D65-8979-BD2CA51A9F5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95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4CF0-6FB5-4A32-A895-45359CF58252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195CD-0C8F-49CB-A485-F2E961D571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613A-C5A7-4A8E-A5E4-BB33DD72C99A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8323-99ED-438F-B818-75AAA2A83B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59F5-BA78-4E6F-B0D5-F8AF42A12AF7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3BE8D-67C7-439B-B175-226A2BFF4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DD74-B77E-4252-8D83-14CBE9093744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0B11-1F02-45F8-A283-10A9147250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3630-CCBF-41A6-B16C-00DB4EA0213C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278-CD98-453C-B3E6-6432A3A7D7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6CE2-7496-4D0C-A7CA-0F7F63E6BFA4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1AAE-CA46-495C-A243-BF54A07A9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D0EA-EE2F-4A88-920B-D8C4C9D3DF82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EB58-579C-4AA6-A627-1EEF1166A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B3EA-1D19-4A02-A62B-B47F2A152C67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02BC-3B8F-4B91-8C5D-CEC2DD14C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72D41-3031-4A01-BD9B-6A25A2EDA91A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F6C7-B899-40D2-BD9A-BBD6CECFA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ACCF-B264-4995-8187-DDA8586E1FF6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046C-100C-4B03-9D34-88E365A67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C955B-D4DB-4ACD-9726-935056C728BC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9A72-0BB6-4E32-9A01-5023D42F0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912FD0-B27E-4C58-812B-1A17D9586ED3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501B76-2951-4884-BFAF-2273E1450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appyschools@kent.ac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mailto:L.Cameron@kent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ngall.com/hello-pn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>
                <a:latin typeface="Arial" charset="0"/>
                <a:cs typeface="Arial" charset="0"/>
              </a:rPr>
              <a:t>How to Make a Happy School: A Taster</a:t>
            </a:r>
          </a:p>
        </p:txBody>
      </p:sp>
      <p:pic>
        <p:nvPicPr>
          <p:cNvPr id="15362" name="Picture 3" descr="Kent 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5084763"/>
            <a:ext cx="232251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Documents and Settings\sbp\Local Settings\Temporary Internet Files\Content.IE5\RAWE3MB0\MC900382578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3141663"/>
            <a:ext cx="17272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Documents and Settings\sbp\Local Settings\Temporary Internet Files\Content.IE5\10A9S91T\MC90041557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3141663"/>
            <a:ext cx="2257425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6" descr="9k="/>
          <p:cNvSpPr>
            <a:spLocks noChangeAspect="1" noChangeArrowheads="1"/>
          </p:cNvSpPr>
          <p:nvPr/>
        </p:nvSpPr>
        <p:spPr bwMode="auto">
          <a:xfrm>
            <a:off x="3938588" y="2795588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" name="AutoShape 8" descr="9k="/>
          <p:cNvSpPr>
            <a:spLocks noChangeAspect="1" noChangeArrowheads="1"/>
          </p:cNvSpPr>
          <p:nvPr/>
        </p:nvSpPr>
        <p:spPr bwMode="auto">
          <a:xfrm>
            <a:off x="3938588" y="2795588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5367" name="Picture 10" descr="smiley%20fac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85990">
            <a:off x="3563938" y="2852738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3AEB-CC49-DFCF-103A-CDDE5AC2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296144"/>
          </a:xfrm>
        </p:spPr>
        <p:txBody>
          <a:bodyPr/>
          <a:lstStyle/>
          <a:p>
            <a:r>
              <a:rPr lang="en-GB" sz="6600" dirty="0"/>
              <a:t>…and much more!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6F24-170F-0EB8-8757-F40E7A326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42" y="1628801"/>
            <a:ext cx="8507288" cy="4765084"/>
          </a:xfrm>
        </p:spPr>
        <p:txBody>
          <a:bodyPr/>
          <a:lstStyle/>
          <a:p>
            <a:r>
              <a:rPr lang="en-GB" sz="2800" dirty="0"/>
              <a:t>Other topics include: </a:t>
            </a:r>
          </a:p>
          <a:p>
            <a:pPr marL="0" indent="0">
              <a:buNone/>
            </a:pPr>
            <a:r>
              <a:rPr lang="en-GB" sz="2800" i="1" dirty="0"/>
              <a:t>	increasing happiness</a:t>
            </a:r>
            <a:r>
              <a:rPr lang="en-GB" sz="2800" dirty="0"/>
              <a:t>; </a:t>
            </a:r>
            <a:r>
              <a:rPr lang="en-GB" sz="2800" i="1" dirty="0"/>
              <a:t>ingredients of happiness</a:t>
            </a:r>
            <a:r>
              <a:rPr lang="en-GB" sz="2800" dirty="0"/>
              <a:t>; 	</a:t>
            </a:r>
            <a:r>
              <a:rPr lang="en-GB" sz="2800" i="1" dirty="0"/>
              <a:t>scientific measurement</a:t>
            </a:r>
            <a:r>
              <a:rPr lang="en-GB" sz="2800" dirty="0"/>
              <a:t>; </a:t>
            </a:r>
            <a:r>
              <a:rPr lang="en-GB" sz="2800" i="1" dirty="0"/>
              <a:t>pets</a:t>
            </a:r>
            <a:r>
              <a:rPr lang="en-GB" sz="2800" dirty="0"/>
              <a:t>; </a:t>
            </a:r>
            <a:r>
              <a:rPr lang="en-GB" sz="2800" i="1" dirty="0"/>
              <a:t>singing</a:t>
            </a:r>
            <a:r>
              <a:rPr lang="en-GB" sz="2800" dirty="0"/>
              <a:t>; </a:t>
            </a:r>
            <a:r>
              <a:rPr lang="en-GB" sz="2800" i="1" dirty="0"/>
              <a:t>overcoming 	challenges</a:t>
            </a:r>
            <a:r>
              <a:rPr lang="en-GB" sz="2800" dirty="0"/>
              <a:t> </a:t>
            </a:r>
            <a:r>
              <a:rPr lang="en-GB" sz="2800" u="sng" dirty="0"/>
              <a:t>AND</a:t>
            </a:r>
            <a:r>
              <a:rPr lang="en-GB" sz="2800" dirty="0"/>
              <a:t> </a:t>
            </a:r>
            <a:r>
              <a:rPr lang="en-GB" sz="2800" i="1" dirty="0"/>
              <a:t>creativity</a:t>
            </a:r>
            <a:r>
              <a:rPr lang="en-GB" sz="2800" dirty="0"/>
              <a:t>!  </a:t>
            </a:r>
          </a:p>
          <a:p>
            <a:r>
              <a:rPr lang="en-GB" sz="2800" dirty="0"/>
              <a:t>Get in touch if you feel your school will benefit from participation or…</a:t>
            </a:r>
          </a:p>
          <a:p>
            <a:r>
              <a:rPr lang="en-GB" sz="2800" dirty="0"/>
              <a:t>If you would like your child to learn more about the science of happiness!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AEC436-D974-AF53-C8A0-98194A8C8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5157192"/>
            <a:ext cx="1440160" cy="1445303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75C94CFE-C5BC-E6E3-0203-1CC3A116B740}"/>
              </a:ext>
            </a:extLst>
          </p:cNvPr>
          <p:cNvSpPr/>
          <p:nvPr/>
        </p:nvSpPr>
        <p:spPr>
          <a:xfrm>
            <a:off x="1938187" y="5809210"/>
            <a:ext cx="4181616" cy="28408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A7DA-74AF-7CBB-BCBA-4554B14D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372F3-66A8-955B-D29E-4B1812AC5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99" y="1438864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For more information about this FREE educational programme please send an email to </a:t>
            </a:r>
            <a:r>
              <a:rPr lang="en-GB" sz="2800" i="1" dirty="0" err="1"/>
              <a:t>Dr.</a:t>
            </a:r>
            <a:r>
              <a:rPr lang="en-GB" sz="2800" i="1" dirty="0"/>
              <a:t> Lindsey Cameron</a:t>
            </a:r>
            <a:r>
              <a:rPr lang="en-GB" sz="2800" dirty="0"/>
              <a:t> and </a:t>
            </a:r>
            <a:r>
              <a:rPr lang="en-GB" sz="2800" i="1" dirty="0"/>
              <a:t>her team </a:t>
            </a:r>
            <a:r>
              <a:rPr lang="en-GB" sz="2800" dirty="0"/>
              <a:t>at</a:t>
            </a:r>
            <a:r>
              <a:rPr lang="en-GB" sz="2800" i="1" dirty="0"/>
              <a:t>:</a:t>
            </a:r>
          </a:p>
          <a:p>
            <a:pPr marL="0" indent="0">
              <a:buNone/>
            </a:pPr>
            <a:endParaRPr lang="en-GB" sz="2400" i="1" dirty="0"/>
          </a:p>
          <a:p>
            <a:r>
              <a:rPr lang="en-GB" dirty="0">
                <a:hlinkClick r:id="rId3"/>
              </a:rPr>
              <a:t>happyschools@kent.ac.uk</a:t>
            </a:r>
            <a:r>
              <a:rPr lang="en-GB" dirty="0"/>
              <a:t> or</a:t>
            </a:r>
          </a:p>
          <a:p>
            <a:r>
              <a:rPr lang="en-GB" sz="3200" dirty="0">
                <a:hlinkClick r:id="rId4"/>
              </a:rPr>
              <a:t>L.Cameron@kent.ac.uk</a:t>
            </a:r>
            <a:r>
              <a:rPr lang="en-GB" sz="3200" dirty="0"/>
              <a:t> </a:t>
            </a:r>
            <a:r>
              <a:rPr lang="en-GB" dirty="0"/>
              <a:t>	</a:t>
            </a:r>
          </a:p>
          <a:p>
            <a:endParaRPr lang="en-GB" dirty="0"/>
          </a:p>
          <a:p>
            <a:r>
              <a:rPr lang="en-GB" sz="4000" dirty="0"/>
              <a:t>We hope to see you soon!</a:t>
            </a:r>
          </a:p>
          <a:p>
            <a:endParaRPr lang="en-GB" sz="32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686F3B-FE57-5B4D-5E86-92D558CEF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40" y="5158488"/>
            <a:ext cx="1433743" cy="143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68EFD-8A5A-A26D-A686-97BD89FB6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35E0-DAAE-76CD-105E-66BF3E15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“How to Make a Happy School” </a:t>
            </a:r>
            <a:r>
              <a:rPr lang="en-GB" dirty="0"/>
              <a:t>starts the day with an </a:t>
            </a:r>
            <a:r>
              <a:rPr lang="en-GB" i="1" dirty="0"/>
              <a:t>engaging morning assembly </a:t>
            </a:r>
            <a:r>
              <a:rPr lang="en-GB" dirty="0"/>
              <a:t>talking about…</a:t>
            </a:r>
          </a:p>
          <a:p>
            <a:r>
              <a:rPr lang="en-GB" dirty="0"/>
              <a:t>The </a:t>
            </a:r>
            <a:r>
              <a:rPr lang="en-GB" i="1" dirty="0"/>
              <a:t>Science of Happiness</a:t>
            </a:r>
            <a:r>
              <a:rPr lang="en-GB" dirty="0"/>
              <a:t>!</a:t>
            </a:r>
          </a:p>
          <a:p>
            <a:r>
              <a:rPr lang="en-GB" dirty="0"/>
              <a:t>Here’s a short taster of what the students will see…</a:t>
            </a:r>
          </a:p>
        </p:txBody>
      </p:sp>
    </p:spTree>
    <p:extLst>
      <p:ext uri="{BB962C8B-B14F-4D97-AF65-F5344CB8AC3E}">
        <p14:creationId xmlns:p14="http://schemas.microsoft.com/office/powerpoint/2010/main" val="20223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do psychologists do?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4211638" y="1052513"/>
            <a:ext cx="3240087" cy="237648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3200">
                <a:solidFill>
                  <a:schemeClr val="bg1"/>
                </a:solidFill>
              </a:rPr>
              <a:t>How do people think?</a:t>
            </a:r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827088" y="1196975"/>
            <a:ext cx="3240087" cy="2376488"/>
          </a:xfrm>
          <a:prstGeom prst="cloudCallout">
            <a:avLst>
              <a:gd name="adj1" fmla="val 50194"/>
              <a:gd name="adj2" fmla="val 78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3200">
                <a:solidFill>
                  <a:schemeClr val="bg1"/>
                </a:solidFill>
              </a:rPr>
              <a:t>How do people behave?</a:t>
            </a: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219700" y="3068638"/>
            <a:ext cx="3313113" cy="2447925"/>
          </a:xfrm>
          <a:prstGeom prst="cloudCallout">
            <a:avLst>
              <a:gd name="adj1" fmla="val -44583"/>
              <a:gd name="adj2" fmla="val 55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3200">
                <a:solidFill>
                  <a:schemeClr val="bg1"/>
                </a:solidFill>
              </a:rPr>
              <a:t>How does the brain work?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1" grpId="0" animBg="1"/>
      <p:bldP spid="604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/>
              <a:t>What are we doing today &amp; at your school?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pPr eaLnBrk="1" hangingPunct="1"/>
            <a:r>
              <a:rPr lang="en-GB" dirty="0"/>
              <a:t>You are going to be trained to be </a:t>
            </a:r>
            <a:r>
              <a:rPr lang="en-GB" dirty="0">
                <a:solidFill>
                  <a:schemeClr val="accent1"/>
                </a:solidFill>
              </a:rPr>
              <a:t>Young Scientists – happiness experts</a:t>
            </a:r>
          </a:p>
          <a:p>
            <a:pPr eaLnBrk="1" hangingPunct="1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E6997559-59A7-9D70-5587-2BD2A8E2B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585" y="2068252"/>
            <a:ext cx="2882415" cy="2664296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 dirty="0">
                <a:latin typeface="Garamond" pitchFamily="18" charset="0"/>
              </a:rPr>
              <a:t>Measuring </a:t>
            </a:r>
          </a:p>
          <a:p>
            <a:pPr algn="ctr"/>
            <a:r>
              <a:rPr lang="en-GB" sz="4000" dirty="0">
                <a:latin typeface="Garamond" pitchFamily="18" charset="0"/>
              </a:rPr>
              <a:t>happiness</a:t>
            </a: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F7708914-94B4-3439-0913-39D9CB62B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32" y="3184180"/>
            <a:ext cx="3203848" cy="2282576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dirty="0">
                <a:latin typeface="Georgia" pitchFamily="18" charset="0"/>
              </a:rPr>
              <a:t>Why is happiness</a:t>
            </a:r>
          </a:p>
          <a:p>
            <a:pPr algn="ctr"/>
            <a:r>
              <a:rPr lang="en-GB" sz="2400" dirty="0">
                <a:latin typeface="Georgia" pitchFamily="18" charset="0"/>
              </a:rPr>
              <a:t> important?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7FAF8DB4-6180-A508-803F-97404A70C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3781574"/>
            <a:ext cx="4392488" cy="3076426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What makes 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us happy?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A506-6C13-8D91-C859-4A5B2E4C9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Let’s Connect!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7F76-9F90-F2C8-E0D2-D1A7DD2DB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to people sitting around you – smile and wave.</a:t>
            </a:r>
          </a:p>
          <a:p>
            <a:r>
              <a:rPr lang="en-US" dirty="0"/>
              <a:t>You have connected!</a:t>
            </a:r>
            <a:endParaRPr lang="en-GB" dirty="0"/>
          </a:p>
        </p:txBody>
      </p:sp>
      <p:pic>
        <p:nvPicPr>
          <p:cNvPr id="5" name="Picture 4" descr="A picture containing logo">
            <a:extLst>
              <a:ext uri="{FF2B5EF4-FFF2-40B4-BE49-F238E27FC236}">
                <a16:creationId xmlns:a16="http://schemas.microsoft.com/office/drawing/2014/main" id="{3DC51568-C72E-652E-5EF7-75829F218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627784" y="2391676"/>
            <a:ext cx="7085231" cy="443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3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How can you tell if you are happy?</a:t>
            </a:r>
          </a:p>
        </p:txBody>
      </p:sp>
      <p:sp>
        <p:nvSpPr>
          <p:cNvPr id="23554" name="AutoShape 5" descr="9k="/>
          <p:cNvSpPr>
            <a:spLocks noChangeAspect="1" noChangeArrowheads="1"/>
          </p:cNvSpPr>
          <p:nvPr/>
        </p:nvSpPr>
        <p:spPr bwMode="auto">
          <a:xfrm>
            <a:off x="52388" y="-20638"/>
            <a:ext cx="1343025" cy="13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3555" name="Picture 8" descr="smilingfa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844675"/>
            <a:ext cx="23145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AutoShape 10" descr="9k="/>
          <p:cNvSpPr>
            <a:spLocks noChangeAspect="1" noChangeArrowheads="1"/>
          </p:cNvSpPr>
          <p:nvPr/>
        </p:nvSpPr>
        <p:spPr bwMode="auto">
          <a:xfrm>
            <a:off x="3971925" y="2757488"/>
            <a:ext cx="12001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3557" name="Picture 12" descr="Img2141483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2025" y="2781300"/>
            <a:ext cx="3101975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4" descr="smiling-fac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3716338"/>
            <a:ext cx="1895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6" descr="kitten_smile-16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32138" y="1268413"/>
            <a:ext cx="3317875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8" descr="113769-glowing-purple-neon-icon-people-things-bab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3938" y="386080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Can a pencil make you happy?</a:t>
            </a:r>
          </a:p>
        </p:txBody>
      </p:sp>
      <p:sp>
        <p:nvSpPr>
          <p:cNvPr id="2" name="AutoShape 2" descr="data:image/jpeg;base64,/9j/4AAQSkZJRgABAQAAAQABAAD/2wCEAAkGBwgHEhUQBxAVExUVFRUXFRMTFRkbFxcUFhQWGBQUFhQYHCggGR8nHRQVIjMtJiorLi4uGR8zODMsNzQtLywBCgoKDg0OGxAQGjAlICQsLCw0NjIsLCw2LCwtLCwsLCw3LywsLCwzNC8sLCwvNC80LC8sLDQsLCwsMjQ0LCwsLP/AABEIALcBEwMBEQACEQEDEQH/xAAbAAEAAgMBAQAAAAAAAAAAAAAABQYCAwQHAf/EADIQAAIBAwMDAQUHBQEAAAAAAAABAgMEEQUhQQYSMVEiUnGBwRMUMmGRsdEHQnKh8KL/xAAaAQEAAgMBAAAAAAAAAAAAAAAABAUCAwYB/8QALREBAAEDAgUDAwUBAQEAAAAAAAECAwQRIQUSMVGRIkHwYbHRE3GBofHhQhX/2gAMAwEAAhEDEQA/APcQAAAAAAAAAAAAAAAAAAAAAAAAAAAAAAAAAAAAAAAAAAAAAAAAAAAAAAAAAAAAAAAAAAAAAAAAAAAgOo+sNG6e9m+q5qNezShvN7bZ4gn6yaRjVVpGrOi3Nc6KjpX9Tq1W47dSpwhRk8Ltz3U8+JSk3iS9dl/reLTla1bxssbnD9LetM7/AHelU5qfgmKtmAAAAAAAAAAAAAAAAAAAAAAAAAAAAAAAAAADTd3VvZQlUu5xhCKblObSikvLbeyA8u6p/qVc3spW3S0XHdxlcTi85zhqlTaznPLWfO3JjNXZuota7ypWqWdLQu2Wt1WqtRucofjryX93dvinJ5T9vz5fOMdG3WKW/pzRNR6zqur9lG2pSlv25aUcLaGfxPz52/Y0VY/NVrHRIpzOS3pPWHv1lQVvBRWXhJb+dljclq2W8PAAAAAAAAAAAAAAAAAAAAAAAAAAAAAAAAARuqaxbaesSfdL3V9XwQsvOtY8b9eyXj4dy9O20KB1Q5dSx7bvfG8FlqMZcPCe/wA88nP/AP1703Yq/wDPb6LqOH2qbenv3efahfzs6v3PpiMpVViMqzg04zxlqkl4SWGn+ec7ROot1U10xVTvEqW7rTVNM+y09I/0xnXl946ik6k5PLUnnL8+0+fh4+Js0aJr7PW7DT6NnFRoxSS8JHrW7gAAAAAAAAAAAAAAAAAAAAAAAAAAAAAAABhVqwopyqtJLy2Y1V00RrVOkMqaZqnSI3VPXuq40k42j7Vv7X9z9e1f8yhyuKzVPJY8/Onzot8fh8UxzXfCnq+rXDVWq+2GJJxksylLKalCaeGvKe3n9XTXKNZmJ3q7/fWO60t1TOkxtDba297rL7bWOI8vj5vn4EvFwa7vTp3a8jKotRv1XLQOk7PTW59qc5Y7p43eFhfsdTYtRatxRHs5y/dm5XNUrLTpxh4NrSzAAAAAAAAAAAAAAAAAAAAAAAAAAAAAAAAEbqus22nJ97zJLPbnx+cnwQcvPt48aTvPZKx8Su9v0juour9QXF7UjGcZNNtYSwopYzLD8pdyzyv0zzeRkXcmJqqq0iPb58ld2LVuzMU0xrKJrTpqbdHunKTjhNtxi4rC7I/uaLdFdcRTEd+kbzqlVRTTrVVP/E7ovSte9aqajlL3efmXuLwyI3uePyq8niHtb8r1ZWNG0io0YpJF1TTERpCnqrmqdXWZMAAAAAAAAAAAAAAAAAAAAAAAAAAAAAAAAwq1YUU5VWkl5bMa66aI5qp0hlTTNU6Uxuqmu9VQoxf3eXZFeZvZv4enlfnvwUGVxWquf08eP5+f7+y3x8CmiOa74VS+quum6skllOL/ABN4ectZS33/ANPzsUlMzzazvO+vz52WnJrGkbQ1abplfUH22FNRTwpTwt0m8d0kt8Ze3hZ4J+PiXcidfb+v4abt+3YjT3+eF70Lpi209d013S5k/odDj4lFmPTG/dSZGXXcndYYwUfBL0RJnVkevAAAAAAAAAAAAAAAAAAAAAAAAAAAAAAAAjdW1q101P7RptcZ8f5Pgg5WfbsbdauyVYxK7u/SO6ia31BcXj7Ytye+FHGI8ZSfl5wvT1aSbXOXsm7kzzXJ0jt8+n89tdoXVu1RZ9NuNZQaUpyTq+3PKwtmk004vKistNZWEkvPnub1UxNXotx9/wAz8+mmm/kiPVclZtE6UrXbU9R2Xu/yXOLwzT1XPH5V+TxD2t+V6s7KhaRUaMUkvQu6aYiNIU9Vc1Tq6TJgAAAAAAAAAAAAAAAAAAAAAAAAAAAAAAAGFWrTopyqtJLlmNddNEc1U6QyppmqdKYVLqHqxW8X91Uu1bOUU3J52WEvG/7rwUOTxWblX6djb6zt8+/7LexgRRHNd3+im07mvdd0tUikmsfYvdp+vd43UuM+cZ2ZT3dOaP05mZ7/AD6/n3WdujWJ5tobdM0y61F9tonh47pyfnGct8eXJ4WFmTflkvHw7l+Yn2/r+O//ACI1a7uRbsR9V80Lpm2072prunzJ/Q6HGxLdmPTG/dR5GXXdndYIxUfBMRJl9DwAAAAAAAAAAAAAAAAAAAAAAAAAAAAAAAI3VdZtdNT+0abXGdl/k+CDlZ1uxt1nslY+JXd36R3ULW+oa+oPtt5dz3/DhqK33W+OMb7cN8HPX792/PNenSnt0+fdc2bNFuOW3vKPjc1vw/ik3tjfyllLCWd88LbBDiz+pVEUx8/tNieSNak9onSta7aqajlL3efmX2JwuI3uePyqsniPtR5XizsqNpFRoxSS9C6poiI0hT1VzVOsukzYAAAAAAAAAAAAAAAAAAAAAAAAAAAAAAABhVqworuqtJLlmNddNEc1U6QyppmqdIhVNf6q+xi1aKWN1lJuTai3hY8Z7X88eChyuKzXM27O31+f6trGBFEc1zf6KZ9/r3UpOpmMF29vvOXnujLw1svVPLeWsFPcp0096p11/Hz76rOinm+kNul6Zdah7Fotm/am0ll4xmTil3PCS+RLx8O5kTr7d/aP2YXcm3YjT3XzQ+mrbT13TXdLmT+h0OPiUWY9Mb91HkZdd2d0/GKj4JeiJMvp68AAAAAAAAAAAAAAAAAAAAAAAAAAAAAAACP1LV7ewWG+6Xur6vgg5efbx433nslY+JXentCn6nqle8eaz24S8L5HLZWddyJ9U7L/AB8Wi1GlMIO5uVV9mmu7dYWM7p5WFy00marVqqqdkiqaaY3Tmi9K1rt9+o5S93l/Fl/icLiN7nj8qnJ4j7UeV3s7OjaRUaMUkvQuqaYiNlPVXNU7ukzYAAAAAAAAAAAAAAAAAAAAAAAAAAAAAAABhVqworuqtJLlmNddNEc1U6QyppmqdIhWtV6icsxstl73Py9P+8HP5vF+tFnyt8bh2nqueFXurxR3k8soZmq5Oq4poimGizs73V5Yt17PMuP15LDEwK7u8dO6PkZdFqNPfsu+h9N22nruku6XMn9DpMfEt2Y9Mb91FkZdd2d0/GKj4JeiJMvp68AAAAAAAAAAAAAAAAAAAAAAAAAAAAAAACO1PV7ewWG+6Xur6vgg5efax433nsl4+JXe36QqGo6pXvXms9uFwjlsrOu5E+qdl7YxaLUaUwha945vtoLLf/bI027FVc6JNVVNEaymtE6VrXTU9Ryl57efmzoMThcRvc8KjJ4h7UeV4tLOjaJRoxSS9C7ppiI2VFVc1Tu6DJgAAAAAAAAAAAAAAAAAAAAAAAAAAAAAAAGFWrToruqtJLlmNddNEc1U6QyppmqdKYVjVuo5TzGx2Xvc/L0/f4HPZvGJn02fPz5+y4xuHRHqueFZubqMN6ry/TkovVcnVbxTEQ0Wlpe6zLFBYjy+F/JY4mBXdnWOnf8ACNfyqLUaLvofTdtp67pLulzJ/Q6PHxKLMelR38qu5O6fjFR8EvREmdX09eAAAAAAAAAAAAAAAAAAAAAAAAAAAAAAABG6prFvYLD9qXur6vgg5efbx433nsl4+HXe36QqGo6ncXzzWltwuEctlZt3In1TsvrGNRZjSmELXvW322yy3z/CNVuxNUxDfVVFMaymtE6UrXb+01HKXu8v4s6DF4ZEb3PH5VOTxD2o8rxZ2VG1io0opJehdU0xEbKiquapdJkwAAAAAAAAAAAAAAAAAAAAAAAAAAAAAAADCtVp0F3VWklyzGuumiOaqdIZU0VVzpTGqr6t1JKeYWOy97n5ehz2bxeZ9Nnz8+fsucbhsR6rnhWLq7jS3qvL9OSj0quTrK2iIiHPaWl9rMsUViPrwv5LHFwK7u8dO6NfyqLUae686F01baeu6S7pe8/odHj4lFmPTG6jv5VVyd1gjFR8ErREmX09eAAAAAAAAAAAAAAAAAAAAAAAAAAAAAAABGarrVvp+34p+6uPi+CDl59vHjSd57JmNh13t+kKfqGp3F8815bLjwkjl8nMu5E+qdl9YxrdmNKYQte+cn22iy/GcfsjXbsTVOjbVXFMaymND6UrXTVTUNl57eX8WX+LwyI3ueFVkZ/tR5XuzsqNpFRpRSS9C5ppiI2VFVcy6jJgAAAAAAAAAAAAAAAAAAAAAAAAAAAAAAAGM5xgm5vCXls8mdN5exEzOkKpq/Uk6uYafsvf5fw9P3+Bz+dxadZotbfX5/v7LvF4dERz3N1auriFDe4eZPxHl/wUnLVXOsrSJiI2clrbX+tyxRWI/wDlfyywxcGq7vHTujX8qi1H1XnQembbT13TXdLmT+h0OPiUWY9Kkv5VVyd1ihBR8ErREmdWR68AAAAAAAAAAAAAAAAAAAAAAAAAAAAAAADGpONNNzeEvLYexGqhdT9Sfe26dq/YX6yf8EK7d5to6LGxYijeeqCpX9euu20hmeyyt/04RUXsCZma6YmZmVhRkRG1U6RCY0bpCvcPv1J+d+3OW/iyXjcMiN7nhGyOIa7UeV5srCjaJRpRSS9C3imIVNVcy60sGTAAAAAAAAAAAAAAAAAAAAAAAAAAAAAAAAAGm8uqFlCVS6koQisylJ4SQHnt31Df9Xpx0KlNUlNx75LtjJr+5yez/wAVlrnfKWi7TVVOkdEqxXRRGs9Xdp/RieHeyz+Uc4/XyxTYiOrKvJmei0WGk21msUYJfBG6IiEaa5nqkIxUfB6w1ZAAAAAAAAAAAAAAAAAAAAAAAAAAAAAAAAAAA4tT0qx1VRjqNNVIxkpKMs9vck0m4+JeX5ygOinb06aSgkktkksJLhJcAbEkvAH0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wgHEhUQBxAVExUVFRUXFRMTFRkbFxcUFhQWGBQUFhQYHCggGR8nHRQVIjMtJiorLi4uGR8zODMsNzQtLywBCgoKDg0OGxAQGjAlICQsLCw0NjIsLCw2LCwtLCwsLCw3LywsLCwzNC8sLCwvNC80LC8sLDQsLCwsMjQ0LCwsLP/AABEIALcBEwMBEQACEQEDEQH/xAAbAAEAAgMBAQAAAAAAAAAAAAAABQYCAwQHAf/EADIQAAIBAwMDAQUHBQEAAAAAAAABAgMEEQUhQQYSMVEiUnGBwRMUMmGRsdEHQnKh8KL/xAAaAQEAAgMBAAAAAAAAAAAAAAAABAUCAwYB/8QALREBAAEDAgUDAwUBAQEAAAAAAAECAwQRIQUSMVGRIkHwYbHRE3GBofHhQhX/2gAMAwEAAhEDEQA/APcQAAAAAAAAAAAAAAAAAAAAAAAAAAAAAAAAAAAAAAAAAAAAAAAAAAAAAAAAAAAAAAAAAAAAAAAAAAAgOo+sNG6e9m+q5qNezShvN7bZ4gn6yaRjVVpGrOi3Nc6KjpX9Tq1W47dSpwhRk8Ltz3U8+JSk3iS9dl/reLTla1bxssbnD9LetM7/AHelU5qfgmKtmAAAAAAAAAAAAAAAAAAAAAAAAAAAAAAAAAADTd3VvZQlUu5xhCKblObSikvLbeyA8u6p/qVc3spW3S0XHdxlcTi85zhqlTaznPLWfO3JjNXZuota7ypWqWdLQu2Wt1WqtRucofjryX93dvinJ5T9vz5fOMdG3WKW/pzRNR6zqur9lG2pSlv25aUcLaGfxPz52/Y0VY/NVrHRIpzOS3pPWHv1lQVvBRWXhJb+dljclq2W8PAAAAAAAAAAAAAAAAAAAAAAAAAAAAAAAAARuqaxbaesSfdL3V9XwQsvOtY8b9eyXj4dy9O20KB1Q5dSx7bvfG8FlqMZcPCe/wA88nP/AP1703Yq/wDPb6LqOH2qbenv3efahfzs6v3PpiMpVViMqzg04zxlqkl4SWGn+ec7ROot1U10xVTvEqW7rTVNM+y09I/0xnXl946ik6k5PLUnnL8+0+fh4+Js0aJr7PW7DT6NnFRoxSS8JHrW7gAAAAAAAAAAAAAAAAAAAAAAAAAAAAAAABhVqwopyqtJLy2Y1V00RrVOkMqaZqnSI3VPXuq40k42j7Vv7X9z9e1f8yhyuKzVPJY8/Onzot8fh8UxzXfCnq+rXDVWq+2GJJxksylLKalCaeGvKe3n9XTXKNZmJ3q7/fWO60t1TOkxtDba297rL7bWOI8vj5vn4EvFwa7vTp3a8jKotRv1XLQOk7PTW59qc5Y7p43eFhfsdTYtRatxRHs5y/dm5XNUrLTpxh4NrSzAAAAAAAAAAAAAAAAAAAAAAAAAAAAAAAAEbqus22nJ97zJLPbnx+cnwQcvPt48aTvPZKx8Su9v0juour9QXF7UjGcZNNtYSwopYzLD8pdyzyv0zzeRkXcmJqqq0iPb58ld2LVuzMU0xrKJrTpqbdHunKTjhNtxi4rC7I/uaLdFdcRTEd+kbzqlVRTTrVVP/E7ovSte9aqajlL3efmXuLwyI3uePyq8niHtb8r1ZWNG0io0YpJF1TTERpCnqrmqdXWZMAAAAAAAAAAAAAAAAAAAAAAAAAAAAAAAAwq1YUU5VWkl5bMa66aI5qp0hlTTNU6Uxuqmu9VQoxf3eXZFeZvZv4enlfnvwUGVxWquf08eP5+f7+y3x8CmiOa74VS+quum6skllOL/ABN4ectZS33/ANPzsUlMzzazvO+vz52WnJrGkbQ1abplfUH22FNRTwpTwt0m8d0kt8Ze3hZ4J+PiXcidfb+v4abt+3YjT3+eF70Lpi209d013S5k/odDj4lFmPTG/dSZGXXcndYYwUfBL0RJnVkevAAAAAAAAAAAAAAAAAAAAAAAAAAAAAAAAjdW1q101P7RptcZ8f5Pgg5WfbsbdauyVYxK7u/SO6ia31BcXj7Ytye+FHGI8ZSfl5wvT1aSbXOXsm7kzzXJ0jt8+n89tdoXVu1RZ9NuNZQaUpyTq+3PKwtmk004vKistNZWEkvPnub1UxNXotx9/wAz8+mmm/kiPVclZtE6UrXbU9R2Xu/yXOLwzT1XPH5V+TxD2t+V6s7KhaRUaMUkvQu6aYiNIU9Vc1Tq6TJgAAAAAAAAAAAAAAAAAAAAAAAAAAAAAAAGFWrTopyqtJLlmNddNEc1U6QyppmqdKYVLqHqxW8X91Uu1bOUU3J52WEvG/7rwUOTxWblX6djb6zt8+/7LexgRRHNd3+im07mvdd0tUikmsfYvdp+vd43UuM+cZ2ZT3dOaP05mZ7/AD6/n3WdujWJ5tobdM0y61F9tonh47pyfnGct8eXJ4WFmTflkvHw7l+Yn2/r+O//ACI1a7uRbsR9V80Lpm2072prunzJ/Q6HGxLdmPTG/dR5GXXdndYIxUfBMRJl9DwAAAAAAAAAAAAAAAAAAAAAAAAAAAAAAAI3VdZtdNT+0abXGdl/k+CDlZ1uxt1nslY+JXd36R3ULW+oa+oPtt5dz3/DhqK33W+OMb7cN8HPX792/PNenSnt0+fdc2bNFuOW3vKPjc1vw/ik3tjfyllLCWd88LbBDiz+pVEUx8/tNieSNak9onSta7aqajlL3efmX2JwuI3uePyqsniPtR5XizsqNpFRoxSS9C6poiI0hT1VzVOsukzYAAAAAAAAAAAAAAAAAAAAAAAAAAAAAAABhVqworuqtJLlmNddNEc1U6QyppmqdIhVNf6q+xi1aKWN1lJuTai3hY8Z7X88eChyuKzXM27O31+f6trGBFEc1zf6KZ9/r3UpOpmMF29vvOXnujLw1svVPLeWsFPcp0096p11/Hz76rOinm+kNul6Zdah7Fotm/am0ll4xmTil3PCS+RLx8O5kTr7d/aP2YXcm3YjT3XzQ+mrbT13TXdLmT+h0OPiUWY9Mb91HkZdd2d0/GKj4JeiJMvp68AAAAAAAAAAAAAAAAAAAAAAAAAAAAAAACP1LV7ewWG+6Xur6vgg5efbx433nslY+JXentCn6nqle8eaz24S8L5HLZWddyJ9U7L/AB8Wi1GlMIO5uVV9mmu7dYWM7p5WFy00marVqqqdkiqaaY3Tmi9K1rt9+o5S93l/Fl/icLiN7nj8qnJ4j7UeV3s7OjaRUaMUkvQuqaYiNlPVXNU7ukzYAAAAAAAAAAAAAAAAAAAAAAAAAAAAAAABhVqworuqtJLlmNddNEc1U6QyppmqdIhWtV6icsxstl73Py9P+8HP5vF+tFnyt8bh2nqueFXurxR3k8soZmq5Oq4poimGizs73V5Yt17PMuP15LDEwK7u8dO6PkZdFqNPfsu+h9N22nruku6XMn9DpMfEt2Y9Mb91FkZdd2d0/GKj4JeiJMvp68AAAAAAAAAAAAAAAAAAAAAAAAAAAAAAACO1PV7ewWG+6Xur6vgg5efax433nsl4+JXe36QqGo6pXvXms9uFwjlsrOu5E+qdl7YxaLUaUwha945vtoLLf/bI027FVc6JNVVNEaymtE6VrXTU9Ryl57efmzoMThcRvc8KjJ4h7UeV4tLOjaJRoxSS9C7ppiI2VFVc1Tu6DJgAAAAAAAAAAAAAAAAAAAAAAAAAAAAAAAGFWrToruqtJLlmNddNEc1U6QyppmqdKYVjVuo5TzGx2Xvc/L0/f4HPZvGJn02fPz5+y4xuHRHqueFZubqMN6ry/TkovVcnVbxTEQ0Wlpe6zLFBYjy+F/JY4mBXdnWOnf8ACNfyqLUaLvofTdtp67pLulzJ/Q6PHxKLMelR38qu5O6fjFR8EvREmdX09eAAAAAAAAAAAAAAAAAAAAAAAAAAAAAAABG6prFvYLD9qXur6vgg5efbx433nsl4+HXe36QqGo6ncXzzWltwuEctlZt3In1TsvrGNRZjSmELXvW322yy3z/CNVuxNUxDfVVFMaymtE6UrXb+01HKXu8v4s6DF4ZEb3PH5VOTxD2o8rxZ2VG1io0opJehdU0xEbKiquapdJkwAAAAAAAAAAAAAAAAAAAAAAAAAAAAAAADCtVp0F3VWklyzGuumiOaqdIZU0VVzpTGqr6t1JKeYWOy97n5ehz2bxeZ9Nnz8+fsucbhsR6rnhWLq7jS3qvL9OSj0quTrK2iIiHPaWl9rMsUViPrwv5LHFwK7u8dO6NfyqLUae686F01baeu6S7pe8/odHj4lFmPTG6jv5VVyd1gjFR8ErREmX09eAAAAAAAAAAAAAAAAAAAAAAAAAAAAAAABGarrVvp+34p+6uPi+CDl59vHjSd57JmNh13t+kKfqGp3F8815bLjwkjl8nMu5E+qdl9YxrdmNKYQte+cn22iy/GcfsjXbsTVOjbVXFMaymND6UrXTVTUNl57eX8WX+LwyI3ueFVkZ/tR5XuzsqNpFRpRSS9C5ppiI2VFVcy6jJgAAAAAAAAAAAAAAAAAAAAAAAAAAAAAAAGM5xgm5vCXls8mdN5exEzOkKpq/Uk6uYafsvf5fw9P3+Bz+dxadZotbfX5/v7LvF4dERz3N1auriFDe4eZPxHl/wUnLVXOsrSJiI2clrbX+tyxRWI/wDlfyywxcGq7vHTujX8qi1H1XnQembbT13TXdLmT+h0OPiUWY9Kkv5VVyd1ihBR8ErREmdWR68AAAAAAAAAAAAAAAAAAAAAAAAAAAAAAADGpONNNzeEvLYexGqhdT9Sfe26dq/YX6yf8EK7d5to6LGxYijeeqCpX9euu20hmeyyt/04RUXsCZma6YmZmVhRkRG1U6RCY0bpCvcPv1J+d+3OW/iyXjcMiN7nhGyOIa7UeV5srCjaJRpRSS9C3imIVNVcy60sGTAAAAAAAAAAAAAAAAAAAAAAAAAAAAAAAAAGm8uqFlCVS6koQisylJ4SQHnt31Df9Xpx0KlNUlNx75LtjJr+5yez/wAVlrnfKWi7TVVOkdEqxXRRGs9Xdp/RieHeyz+Uc4/XyxTYiOrKvJmei0WGk21msUYJfBG6IiEaa5nqkIxUfB6w1ZAAAAAAAAAAAAAAAAAAAAAAAAAAAAAAAAAAA4tT0qx1VRjqNNVIxkpKMs9vck0m4+JeX5ygOinb06aSgkktkksJLhJcAbEkvAH0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2400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482600" y="620688"/>
            <a:ext cx="4536400" cy="4525962"/>
          </a:xfrm>
        </p:spPr>
        <p:txBody>
          <a:bodyPr/>
          <a:lstStyle/>
          <a:p>
            <a:r>
              <a:rPr lang="en-GB" dirty="0"/>
              <a:t>People who are happy are less likely to catch colds, and when they do catch colds they don’t last as long.</a:t>
            </a:r>
          </a:p>
          <a:p>
            <a:endParaRPr lang="en-GB" dirty="0"/>
          </a:p>
          <a:p>
            <a:r>
              <a:rPr lang="en-GB" dirty="0"/>
              <a:t>Happiness provides an invisible force shield, and can protect you a little bit from germs and illness.</a:t>
            </a:r>
          </a:p>
          <a:p>
            <a:pPr>
              <a:buFont typeface="Arial" charset="0"/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6866" name="AutoShape 4"/>
          <p:cNvSpPr>
            <a:spLocks noChangeArrowheads="1"/>
          </p:cNvSpPr>
          <p:nvPr/>
        </p:nvSpPr>
        <p:spPr bwMode="auto">
          <a:xfrm>
            <a:off x="5019000" y="116632"/>
            <a:ext cx="4284662" cy="3146425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600" dirty="0">
                <a:latin typeface="Georgia" pitchFamily="18" charset="0"/>
              </a:rPr>
              <a:t>Why is happiness</a:t>
            </a:r>
          </a:p>
          <a:p>
            <a:pPr algn="ctr"/>
            <a:r>
              <a:rPr lang="en-GB" sz="3600" dirty="0">
                <a:latin typeface="Georgia" pitchFamily="18" charset="0"/>
              </a:rPr>
              <a:t> important?</a:t>
            </a:r>
          </a:p>
        </p:txBody>
      </p:sp>
      <p:pic>
        <p:nvPicPr>
          <p:cNvPr id="36867" name="Picture 8" descr="flu_yot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2160" y="3141663"/>
            <a:ext cx="28575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D79C-3FEC-6300-E939-4F41A409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happening in your brain when you are happy?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B97ABA-0760-3D14-4FF5-BD86D796D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169" y="1844824"/>
            <a:ext cx="5733662" cy="281406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9D8805-865B-0574-FEA1-913E980378FA}"/>
              </a:ext>
            </a:extLst>
          </p:cNvPr>
          <p:cNvSpPr txBox="1"/>
          <p:nvPr/>
        </p:nvSpPr>
        <p:spPr>
          <a:xfrm>
            <a:off x="457200" y="4941168"/>
            <a:ext cx="8287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Your brain works differently when you feel happy!</a:t>
            </a:r>
          </a:p>
          <a:p>
            <a:pPr algn="ctr"/>
            <a:endParaRPr lang="en-US" sz="2800" dirty="0">
              <a:latin typeface="+mn-lt"/>
            </a:endParaRPr>
          </a:p>
          <a:p>
            <a:pPr algn="ctr"/>
            <a:r>
              <a:rPr lang="en-US" sz="2800" dirty="0">
                <a:latin typeface="+mn-lt"/>
              </a:rPr>
              <a:t>You can ‘trick’ your brain into feeling happy by </a:t>
            </a:r>
            <a:r>
              <a:rPr lang="en-US" sz="2800" u="sng" dirty="0">
                <a:latin typeface="+mn-lt"/>
              </a:rPr>
              <a:t>thinking</a:t>
            </a:r>
            <a:r>
              <a:rPr lang="en-US" sz="2800" dirty="0">
                <a:latin typeface="+mn-lt"/>
              </a:rPr>
              <a:t> about things that make you happy!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BE4339-60D0-8F65-74F9-85B4B445E06A}"/>
              </a:ext>
            </a:extLst>
          </p:cNvPr>
          <p:cNvSpPr/>
          <p:nvPr/>
        </p:nvSpPr>
        <p:spPr>
          <a:xfrm>
            <a:off x="1115616" y="4509120"/>
            <a:ext cx="23762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4.0"/>
  <p:tag name="TPFULLVERSION" val="4.3.1.1109"/>
  <p:tag name="INCLUDESESSION" val="True"/>
  <p:tag name="EXPANDSHOWBAR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1a9fa56-3f32-449a-a721-3e3f49aa5e9a}" enabled="0" method="" siteId="{51a9fa56-3f32-449a-a721-3e3f49aa5e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(4:3)</PresentationFormat>
  <Paragraphs>66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Georgia</vt:lpstr>
      <vt:lpstr>Office Theme</vt:lpstr>
      <vt:lpstr>How to Make a Happy School: A Taster</vt:lpstr>
      <vt:lpstr>Welcome</vt:lpstr>
      <vt:lpstr>What do psychologists do?</vt:lpstr>
      <vt:lpstr>What are we doing today &amp; at your school?</vt:lpstr>
      <vt:lpstr>Let’s Connect!</vt:lpstr>
      <vt:lpstr>How can you tell if you are happy?</vt:lpstr>
      <vt:lpstr>Can a pencil make you happy?</vt:lpstr>
      <vt:lpstr>PowerPoint Presentation</vt:lpstr>
      <vt:lpstr>What is happening in your brain when you are happy?</vt:lpstr>
      <vt:lpstr>…and much more!</vt:lpstr>
      <vt:lpstr>Contacts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from Primary School to Secondary School</dc:title>
  <dc:creator>Sally Palmer</dc:creator>
  <cp:lastModifiedBy>Alex Lam</cp:lastModifiedBy>
  <cp:revision>79</cp:revision>
  <cp:lastPrinted>2013-11-03T15:53:38Z</cp:lastPrinted>
  <dcterms:created xsi:type="dcterms:W3CDTF">2011-01-12T17:07:15Z</dcterms:created>
  <dcterms:modified xsi:type="dcterms:W3CDTF">2023-03-15T18:20:54Z</dcterms:modified>
</cp:coreProperties>
</file>